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9" r:id="rId2"/>
    <p:sldId id="256" r:id="rId3"/>
    <p:sldId id="327" r:id="rId4"/>
    <p:sldId id="314" r:id="rId5"/>
    <p:sldId id="258" r:id="rId6"/>
    <p:sldId id="325" r:id="rId7"/>
    <p:sldId id="260" r:id="rId8"/>
    <p:sldId id="324" r:id="rId9"/>
    <p:sldId id="302" r:id="rId10"/>
    <p:sldId id="318" r:id="rId11"/>
    <p:sldId id="321" r:id="rId12"/>
    <p:sldId id="303" r:id="rId13"/>
    <p:sldId id="323" r:id="rId14"/>
    <p:sldId id="313" r:id="rId15"/>
    <p:sldId id="326" r:id="rId16"/>
    <p:sldId id="304" r:id="rId17"/>
    <p:sldId id="317" r:id="rId18"/>
    <p:sldId id="312" r:id="rId19"/>
    <p:sldId id="315" r:id="rId20"/>
    <p:sldId id="31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3D06"/>
    <a:srgbClr val="673105"/>
    <a:srgbClr val="331903"/>
    <a:srgbClr val="005426"/>
    <a:srgbClr val="343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3971" autoAdjust="0"/>
  </p:normalViewPr>
  <p:slideViewPr>
    <p:cSldViewPr>
      <p:cViewPr varScale="1">
        <p:scale>
          <a:sx n="105" d="100"/>
          <a:sy n="105" d="100"/>
        </p:scale>
        <p:origin x="176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610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8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735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420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543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361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55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24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679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8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074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22F29-5024-4F56-BB6F-CF13D74B7700}" type="datetimeFigureOut">
              <a:rPr lang="ru-RU" smtClean="0"/>
              <a:pPr/>
              <a:t>10.09.2026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2CE84-1EC3-418E-9038-A2A0D7AD4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69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jpeg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9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41" y="107145"/>
            <a:ext cx="8929718" cy="66437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0"/>
            <a:ext cx="7500990" cy="1214422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b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города Ростова-на-Дону «Детский сад № 121»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08672" y="3991512"/>
            <a:ext cx="4576787" cy="2866488"/>
          </a:xfrm>
        </p:spPr>
        <p:txBody>
          <a:bodyPr>
            <a:normAutofit/>
          </a:bodyPr>
          <a:lstStyle/>
          <a:p>
            <a:r>
              <a:rPr lang="ru-RU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практика:</a:t>
            </a:r>
          </a:p>
          <a:p>
            <a:r>
              <a:rPr lang="ru-RU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«Модель оптимального двигательного режима в ДОУ как условие здоровьесберегающей образовательной среды» </a:t>
            </a:r>
            <a:endParaRPr lang="ru-RU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l"/>
            <a:endParaRPr lang="ru-RU" dirty="0"/>
          </a:p>
        </p:txBody>
      </p:sp>
      <p:pic>
        <p:nvPicPr>
          <p:cNvPr id="9" name="Рисунок 8" descr="IMG_3105_cut-photo.r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3463" y="1321567"/>
            <a:ext cx="3897023" cy="256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3147_cut-photo.ru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268761"/>
            <a:ext cx="4900619" cy="2722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22A11E-25E8-99B3-90E2-4A18ECDCFF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16" y="4060348"/>
            <a:ext cx="4646308" cy="2591896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8B00A41-78CA-B87C-4EEC-F023B3B82C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44" y="240011"/>
            <a:ext cx="1533114" cy="943365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2963E-9927-E640-8643-5B7BA6AF7C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520" y="1"/>
            <a:ext cx="8496944" cy="908719"/>
          </a:xfrm>
        </p:spPr>
        <p:txBody>
          <a:bodyPr>
            <a:normAutofit/>
          </a:bodyPr>
          <a:lstStyle/>
          <a:p>
            <a:r>
              <a:rPr lang="ru-RU" sz="2000" cap="all" dirty="0"/>
              <a:t>Структура и органы управления образовательной организацией</a:t>
            </a:r>
            <a:endParaRPr lang="ru-RU" sz="2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2E029B-F514-F2E8-DE6B-0EC4A4332F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FAF502-2402-14F3-E5DA-19CDE1FBE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7793"/>
            <a:ext cx="9036496" cy="5702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2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25D4C6-4D56-8B02-64FF-4475C2741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совет ДОУ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8A5C500-ABD9-A53D-6D4F-28090C0383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212849"/>
            <a:ext cx="3168352" cy="235929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57A01A7-612A-32AA-660A-97D6C88083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8408" y="1268760"/>
            <a:ext cx="3528392" cy="235929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D00E10-898C-63B2-D00B-3706F5F8E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872" y="4184306"/>
            <a:ext cx="3168352" cy="235929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FC68E40-C86C-9900-71A3-E8A9C60A7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6056" y="4184307"/>
            <a:ext cx="3610744" cy="235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354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28FB3B-C1DA-1D49-8326-77C981190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/>
              <a:t>Предметно-пространственная среда территории ДОУ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C27222E-DDF2-2017-1907-6B80F0C28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75856" y="1313625"/>
            <a:ext cx="3223933" cy="1972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64700D0-E4B4-22D1-E0F1-BD3243BA82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398" y="3584113"/>
            <a:ext cx="3060847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45009D8-2E9F-22B2-1CE4-4873B99CC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81" y="1233605"/>
            <a:ext cx="3191949" cy="205283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85565D1-4DD0-F2A4-E7F7-598B653F96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891" y="3835582"/>
            <a:ext cx="2960239" cy="205283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EDB755B-C8F8-437B-B5FF-73865C34C3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9789" y="1217613"/>
            <a:ext cx="2536707" cy="205283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02D80AF-6BD9-130A-7DA5-39195273C9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8266" y="3672860"/>
            <a:ext cx="2339752" cy="217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282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88461-4806-CBEB-0D6D-A9DE7EEF2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60337"/>
            <a:ext cx="8229600" cy="1143000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предметно-пространственная среда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13B5E53-FD71-BD6E-9D7D-6A76478320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330784"/>
            <a:ext cx="2808312" cy="209821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D92B3B8-5D23-DB53-0159-36AAB8CE35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4011473"/>
            <a:ext cx="2831224" cy="200340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9389E9C-3483-417A-6412-34B89F8D4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600" y="3861048"/>
            <a:ext cx="2831224" cy="230425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ED943EB-1AE5-9979-D6E0-6F5036495F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4048" y="1416544"/>
            <a:ext cx="2717784" cy="201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590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71F5C-0CA9-F6FB-DB8F-73E24DA93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F726FB-AAB3-A798-2C2D-D7F699055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60337"/>
            <a:ext cx="8229600" cy="1143000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предметно-пространственная среда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723C32D-1B49-F263-5984-1B254C51E0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4168520"/>
            <a:ext cx="2808312" cy="2376264"/>
          </a:xfrm>
          <a:prstGeom prst="rect">
            <a:avLst/>
          </a:prstGeom>
        </p:spPr>
      </p:pic>
      <p:pic>
        <p:nvPicPr>
          <p:cNvPr id="4" name="Рисунок 3" descr="IMG_3126.JPG">
            <a:extLst>
              <a:ext uri="{FF2B5EF4-FFF2-40B4-BE49-F238E27FC236}">
                <a16:creationId xmlns:a16="http://schemas.microsoft.com/office/drawing/2014/main" id="{D0140961-F90D-B00C-EAB4-8AD318C0D5F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8861"/>
          <a:stretch/>
        </p:blipFill>
        <p:spPr>
          <a:xfrm>
            <a:off x="522733" y="4149080"/>
            <a:ext cx="3401195" cy="2319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Объект 10">
            <a:extLst>
              <a:ext uri="{FF2B5EF4-FFF2-40B4-BE49-F238E27FC236}">
                <a16:creationId xmlns:a16="http://schemas.microsoft.com/office/drawing/2014/main" id="{E4833B3F-4D4C-A218-E0E2-51686F5D19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289633"/>
            <a:ext cx="2736304" cy="236939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DCD0A5A-DDB7-9525-4368-81E06BF9F5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622" y="1289632"/>
            <a:ext cx="3563888" cy="213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72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DA8B6C-9276-1623-639C-832FDE5D3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Образовательная практика:</a:t>
            </a:r>
            <a:b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«Модель оптимального двигательного режима в ДОУ как условие здоровьесберегающей образовательной среды» </a:t>
            </a:r>
            <a:b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1800" b="1" dirty="0">
              <a:solidFill>
                <a:schemeClr val="tx2"/>
              </a:solidFill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F412C9E5-A233-77C6-1868-FF4F162A7A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2804" y="1417638"/>
            <a:ext cx="3539116" cy="2371091"/>
          </a:xfrm>
          <a:prstGeom prst="rect">
            <a:avLst/>
          </a:prstGeom>
        </p:spPr>
      </p:pic>
      <p:pic>
        <p:nvPicPr>
          <p:cNvPr id="8" name="Рисунок 7" descr="20200220_124934.jpg">
            <a:extLst>
              <a:ext uri="{FF2B5EF4-FFF2-40B4-BE49-F238E27FC236}">
                <a16:creationId xmlns:a16="http://schemas.microsoft.com/office/drawing/2014/main" id="{96704F24-45FE-FC07-80F3-5305BD95FB8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l="8593" t="45833" r="17187"/>
          <a:stretch>
            <a:fillRect/>
          </a:stretch>
        </p:blipFill>
        <p:spPr>
          <a:xfrm>
            <a:off x="6112567" y="4581128"/>
            <a:ext cx="2646241" cy="2002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291098C-B7FD-4AEB-1AC2-CB489025BA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81128"/>
            <a:ext cx="2873292" cy="191683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49721A-418C-40A8-89BA-3FAE2E4831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114" y="1628800"/>
            <a:ext cx="2873293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666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 descr="imgonline-com-ua-Osvetlenie-TRiSBPe7r7UeLom.jpg">
            <a:extLst>
              <a:ext uri="{FF2B5EF4-FFF2-40B4-BE49-F238E27FC236}">
                <a16:creationId xmlns:a16="http://schemas.microsoft.com/office/drawing/2014/main" id="{EEE746EB-6BCD-9102-8931-8F0C665603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5682" t="4370" r="29204" b="13476"/>
          <a:stretch/>
        </p:blipFill>
        <p:spPr>
          <a:xfrm>
            <a:off x="457200" y="1916832"/>
            <a:ext cx="3168091" cy="2315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DSC04557.JPG">
            <a:extLst>
              <a:ext uri="{FF2B5EF4-FFF2-40B4-BE49-F238E27FC236}">
                <a16:creationId xmlns:a16="http://schemas.microsoft.com/office/drawing/2014/main" id="{BC176B05-AEA3-1ADD-2BB4-D44E4FA167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250"/>
          <a:stretch/>
        </p:blipFill>
        <p:spPr>
          <a:xfrm>
            <a:off x="4932040" y="2109423"/>
            <a:ext cx="2909212" cy="2088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Содержимое 10" descr="20170524_110252.jpg">
            <a:extLst>
              <a:ext uri="{FF2B5EF4-FFF2-40B4-BE49-F238E27FC236}">
                <a16:creationId xmlns:a16="http://schemas.microsoft.com/office/drawing/2014/main" id="{33FE4B29-39E8-7243-4050-166D01B2C9A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l="11043" t="7362" r="4754" b="9815"/>
          <a:stretch/>
        </p:blipFill>
        <p:spPr>
          <a:xfrm>
            <a:off x="539552" y="4509120"/>
            <a:ext cx="2736304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20200227_122033.jpg">
            <a:extLst>
              <a:ext uri="{FF2B5EF4-FFF2-40B4-BE49-F238E27FC236}">
                <a16:creationId xmlns:a16="http://schemas.microsoft.com/office/drawing/2014/main" id="{765BCBAB-DDA2-0959-A825-39E96EA8EDF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 t="25000" r="3125" b="6250"/>
          <a:stretch>
            <a:fillRect/>
          </a:stretch>
        </p:blipFill>
        <p:spPr>
          <a:xfrm>
            <a:off x="4637404" y="4509120"/>
            <a:ext cx="2909212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06EDDD06-D244-5F4D-9669-881A102252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476672"/>
            <a:ext cx="8230313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58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9DF605-FE21-EFFF-3580-75C2E6E46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Образовательная практика:</a:t>
            </a:r>
            <a:b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«Модель оптимального двигательного режима в ДОУ как условие здоровьесберегающей образовательной среды» </a:t>
            </a:r>
            <a:b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4BE1B76-2CD3-E53F-D5EB-724F224C1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9" y="5125750"/>
            <a:ext cx="2017312" cy="1660080"/>
          </a:xfrm>
          <a:prstGeom prst="rect">
            <a:avLst/>
          </a:prstGeom>
        </p:spPr>
      </p:pic>
      <p:pic>
        <p:nvPicPr>
          <p:cNvPr id="6" name="Содержимое 15" descr="DSC06145.JPG">
            <a:extLst>
              <a:ext uri="{FF2B5EF4-FFF2-40B4-BE49-F238E27FC236}">
                <a16:creationId xmlns:a16="http://schemas.microsoft.com/office/drawing/2014/main" id="{E574DF7D-E944-37D9-A006-2202BE48B50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l="6557" t="12102"/>
          <a:stretch>
            <a:fillRect/>
          </a:stretch>
        </p:blipFill>
        <p:spPr>
          <a:xfrm>
            <a:off x="3546796" y="1268760"/>
            <a:ext cx="2593998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DSC04525.JPG">
            <a:extLst>
              <a:ext uri="{FF2B5EF4-FFF2-40B4-BE49-F238E27FC236}">
                <a16:creationId xmlns:a16="http://schemas.microsoft.com/office/drawing/2014/main" id="{6824A3E9-7948-240B-C8FC-67FDB3E0923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5196040"/>
            <a:ext cx="2520280" cy="1570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DSC06245.JPG">
            <a:extLst>
              <a:ext uri="{FF2B5EF4-FFF2-40B4-BE49-F238E27FC236}">
                <a16:creationId xmlns:a16="http://schemas.microsoft.com/office/drawing/2014/main" id="{AFE17596-DE46-7BA4-1FDA-0C02980E8B7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3121" y="1282072"/>
            <a:ext cx="2414072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2DCDD7-71A2-555B-8842-C7F47F6038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7481" y="3380062"/>
            <a:ext cx="3298509" cy="17244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B8BC8F2-2E70-81F4-06AE-B9EB64EF30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80" y="1212763"/>
            <a:ext cx="2520281" cy="188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235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68C907-9258-82CB-6403-BE7966AFB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Профессиональные достижения </a:t>
            </a:r>
            <a:endParaRPr lang="ru-RU" sz="1800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1F394CFB-DE66-C6BF-943B-459B3D3F3F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60232" y="1328772"/>
            <a:ext cx="1800200" cy="250501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3DA65F-8061-04EE-13AF-85559B34F5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1340788"/>
            <a:ext cx="2088132" cy="244827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B6B0290-9B1B-2325-272A-36C68C903F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8187" y="1361485"/>
            <a:ext cx="2088133" cy="247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382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2CF0F-09F7-975D-BD36-BA2EF8910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DFD2A4-DEC7-E824-B6CF-AD33AA781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Профессиональные достижения </a:t>
            </a:r>
            <a:endParaRPr lang="ru-RU" sz="1800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BCBE8FB1-9A4C-F114-3693-88CBD0D056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3849" y="1630514"/>
            <a:ext cx="2448272" cy="281661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9250F60-D1C9-AE85-1D58-FADB4CC3B2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24" y="1630514"/>
            <a:ext cx="2323450" cy="267756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6C652E-D7D7-1E8D-1B14-7CFCBB39FB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5936" y="1652210"/>
            <a:ext cx="2297440" cy="284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906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11E0E2-34E0-95F3-3584-865505295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Профессиональные достижения 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6D64F4FC-FEB8-E50D-8EF3-44DA3F0303B8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6622841"/>
              </p:ext>
            </p:extLst>
          </p:nvPr>
        </p:nvGraphicFramePr>
        <p:xfrm>
          <a:off x="5338430" y="1040748"/>
          <a:ext cx="2761962" cy="28443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Точечный рисунок" r:id="rId2" imgW="12192120" imgH="9887040" progId="Paint.Picture">
                  <p:embed/>
                </p:oleObj>
              </mc:Choice>
              <mc:Fallback>
                <p:oleObj name="Точечный рисунок" r:id="rId2" imgW="12192120" imgH="988704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38430" y="1040748"/>
                        <a:ext cx="2761962" cy="28443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9FA1568-C734-3BA2-2E1B-9FF7206BC0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768" y="4269938"/>
            <a:ext cx="3024336" cy="230425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A4C2C04-831C-8485-50D9-691C490941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1004315"/>
            <a:ext cx="2603585" cy="292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418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F99E2-0572-43CB-EB17-F39FCDEB0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894264-C81F-6099-010D-EB0BA4738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Профессиональные достижения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1F7D0B-DB07-2D7A-ED5A-5AB18438DE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54" y="1196752"/>
            <a:ext cx="2402954" cy="2925158"/>
          </a:xfrm>
          <a:prstGeom prst="rect">
            <a:avLst/>
          </a:prstGeo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E586EF1B-90BD-73F1-5C44-4F87614C3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425660"/>
            <a:ext cx="3456384" cy="236227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BC0223C-39CD-FA5A-42DE-CFACB5140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191" y="1251203"/>
            <a:ext cx="2423563" cy="2925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349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348837-DD3C-E329-805E-E6904C095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воспитанников</a:t>
            </a:r>
            <a:endParaRPr lang="ru-RU" sz="18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319939F-AC33-24E3-3C87-2A8706B7E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68" y="1052737"/>
            <a:ext cx="3503486" cy="233168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216551D-8AC2-D511-D56E-2CC43FCA5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7778" y="3637191"/>
            <a:ext cx="3312414" cy="2744138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452946A-FFE7-E9E2-16B0-10FB46481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90" y="1124744"/>
            <a:ext cx="3312414" cy="225967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C364C2B-133B-5C13-3219-9316F299DE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1" y="3645024"/>
            <a:ext cx="3600400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495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B3E58-A2BE-92CC-96F6-8F34FAB63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C91ECD-3548-9B03-DB94-6A9AE25E0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воспитанников</a:t>
            </a:r>
            <a:endParaRPr lang="ru-RU" sz="1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A31EAD3-E064-2A05-1B7B-0908815E1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36" y="812564"/>
            <a:ext cx="2801285" cy="197281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73C5B07-7EDE-9B28-029D-EE0A14A187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3180" y="846138"/>
            <a:ext cx="2664296" cy="190566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A6CC5A1-F498-8791-9298-6A76AA6F85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0924" y="2588528"/>
            <a:ext cx="2946000" cy="199725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C4E304B-BDF4-B524-63F9-A81C2CA09B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034" y="4627461"/>
            <a:ext cx="2376263" cy="201622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350ED55-0394-01E9-2D9B-E80E1B3D63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8508" y="4687949"/>
            <a:ext cx="2339752" cy="199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4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1C1AB2-8A0D-A3AF-5D11-1EB5D0EDA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воспитанников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C73D070-B3EA-CC0F-8A1F-1F4017DE55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5" y="158449"/>
            <a:ext cx="1873454" cy="1922452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0B3002D-B4F1-4476-D76C-192AEE12D1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146" y="1146613"/>
            <a:ext cx="2843177" cy="21323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296D820-0446-70DC-3D81-597D202989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54" y="3290268"/>
            <a:ext cx="2166723" cy="162165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67AEB74-4224-4489-A3F7-40750012CC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851" y="3895300"/>
            <a:ext cx="2060949" cy="274793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A8D941-C510-366C-75A4-A6CCD66017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5949" y="5075322"/>
            <a:ext cx="2123728" cy="157637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8450E16-C8A0-6445-F305-B0FB15BC43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069" y="1508794"/>
            <a:ext cx="2123728" cy="180747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D4C58BA-DB9F-8641-B9F8-13C8724D56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" y="3429000"/>
            <a:ext cx="2505147" cy="327899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3D3673E-448C-4A3D-2E3F-1B4AC7B550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65672" y="1142547"/>
            <a:ext cx="3678328" cy="213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00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C3A739-9172-6425-5CF7-F7190C9B8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воспитанников</a:t>
            </a:r>
            <a:endParaRPr lang="ru-RU" sz="1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A279221-BA36-4ECB-F4BC-C395720FE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417638"/>
            <a:ext cx="2746648" cy="163350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E514A1-03A4-AA58-CEE1-5E80B7481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218" y="1441654"/>
            <a:ext cx="2551019" cy="163350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6228F24-3561-6D3C-4ADA-A6608C32B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8671" y="1441654"/>
            <a:ext cx="2746648" cy="166324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4908317-4AA8-4460-B80A-B6ADD9A8D4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890482"/>
            <a:ext cx="2183145" cy="266429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BFEED0D-D0A8-9B06-71F9-33FCBF1178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3272" y="3890482"/>
            <a:ext cx="2520280" cy="266429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C05770E-D9A7-F283-FDE3-2D6B4184FC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68144" y="3890483"/>
            <a:ext cx="2952328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88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3EC6E7E-73A3-455E-A58A-2221568C2F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52" y="2288601"/>
            <a:ext cx="2455512" cy="174537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6C453C-5C2B-9E92-0483-ADD62A220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/>
              <a:t>   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4D840FA-FE5E-25B9-8157-0483B37F81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4054"/>
            <a:ext cx="2455511" cy="1656184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482D5E9-14B3-A27B-0517-E53C6F1FF8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288601"/>
            <a:ext cx="2455512" cy="174537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45BB049-193E-4568-EB3C-25A80BF113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32" y="4365104"/>
            <a:ext cx="2592288" cy="237626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FBB4D1-7DA4-B171-2935-61A9CE70FD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6652" y="4365104"/>
            <a:ext cx="3096344" cy="23762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241846-0935-DEC3-95C6-CBE24E58AD40}"/>
              </a:ext>
            </a:extLst>
          </p:cNvPr>
          <p:cNvSpPr txBox="1"/>
          <p:nvPr/>
        </p:nvSpPr>
        <p:spPr>
          <a:xfrm>
            <a:off x="3184423" y="933637"/>
            <a:ext cx="5838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Воспитательно- образовательная </a:t>
            </a:r>
          </a:p>
          <a:p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деятельность</a:t>
            </a:r>
          </a:p>
        </p:txBody>
      </p:sp>
      <p:pic>
        <p:nvPicPr>
          <p:cNvPr id="11" name="Объект 4">
            <a:extLst>
              <a:ext uri="{FF2B5EF4-FFF2-40B4-BE49-F238E27FC236}">
                <a16:creationId xmlns:a16="http://schemas.microsoft.com/office/drawing/2014/main" id="{DAE23AFE-F4EC-1D98-C3EE-F5348E1586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99" y="4365104"/>
            <a:ext cx="2657269" cy="237626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96CC14B-2D34-CBA1-61BA-26EA2157B6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8264" y="291370"/>
            <a:ext cx="2074942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0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A2A3E9-5CF8-0725-A88A-1DCA1BF75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Воспитательно- образовательная </a:t>
            </a:r>
            <a:b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</a:t>
            </a:r>
            <a:endParaRPr lang="ru-RU" sz="1800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90C69A33-E051-71B1-2A09-2DCCBEA0E4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1289" y="1240200"/>
            <a:ext cx="2880320" cy="15841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24AEAA-37E3-09BD-8D36-70B30AD30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408" y="900156"/>
            <a:ext cx="2160240" cy="158417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E9067FF-688E-1052-704C-225E0EF509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8401" y="900156"/>
            <a:ext cx="2755191" cy="180876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800B6C3-C625-2674-CA3C-D5A33FE6F4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13088"/>
            <a:ext cx="2592288" cy="201136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41D6EC9-1CDD-F036-ADC5-DCCA266734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1289" y="2999959"/>
            <a:ext cx="2880320" cy="198165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0FE060F-6400-79B7-A7C8-7E5D159673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64" y="3107618"/>
            <a:ext cx="2376264" cy="1916832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7A883D8-8782-09CF-A785-2D8631AB48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1289" y="5175448"/>
            <a:ext cx="2880320" cy="162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0623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AF04D-D0A9-3137-693F-E7FBDCCC0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D676F8-0011-E7CA-8A3C-807BDB5BD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Воспитательно- образовательная </a:t>
            </a:r>
            <a:b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2336A0A-7015-0025-3CC8-AB2E1D3B4F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40" y="931378"/>
            <a:ext cx="3059832" cy="204615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128D6F3-9021-A460-9D3D-F700EC64B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1870" y="1253386"/>
            <a:ext cx="2340260" cy="169902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8A979B5-DE44-083D-B14B-3613E05201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010" y="3140968"/>
            <a:ext cx="2892619" cy="1800200"/>
          </a:xfrm>
          <a:prstGeom prst="rect">
            <a:avLst/>
          </a:prstGeom>
        </p:spPr>
      </p:pic>
      <p:pic>
        <p:nvPicPr>
          <p:cNvPr id="19" name="Объект 18">
            <a:extLst>
              <a:ext uri="{FF2B5EF4-FFF2-40B4-BE49-F238E27FC236}">
                <a16:creationId xmlns:a16="http://schemas.microsoft.com/office/drawing/2014/main" id="{3CDD532C-F64A-68D6-C62C-65A8DB970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092591" y="846138"/>
            <a:ext cx="2826519" cy="2046158"/>
          </a:xfrm>
          <a:prstGeom prst="rect">
            <a:avLst/>
          </a:prstGeom>
        </p:spPr>
      </p:pic>
      <p:pic>
        <p:nvPicPr>
          <p:cNvPr id="20" name="Объект 4">
            <a:extLst>
              <a:ext uri="{FF2B5EF4-FFF2-40B4-BE49-F238E27FC236}">
                <a16:creationId xmlns:a16="http://schemas.microsoft.com/office/drawing/2014/main" id="{C92B3ED0-E9F8-37E2-487B-F79B21966A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870" y="3147800"/>
            <a:ext cx="2520280" cy="18002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147F3BD-10F6-32BC-4856-C4830502A8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2591" y="3140968"/>
            <a:ext cx="2826520" cy="18002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5E286DD5-5870-7691-5446-B497E465C1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5272" y="5086115"/>
            <a:ext cx="2627784" cy="152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18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2268</TotalTime>
  <Words>116</Words>
  <Application>Microsoft Office PowerPoint</Application>
  <PresentationFormat>Экран (4:3)</PresentationFormat>
  <Paragraphs>23</Paragraphs>
  <Slides>20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Тема Office</vt:lpstr>
      <vt:lpstr>Точечный рисунок</vt:lpstr>
      <vt:lpstr>Муниципальное бюджетное дошкольное образовательное учреждение  города Ростова-на-Дону «Детский сад № 121»</vt:lpstr>
      <vt:lpstr>Структура и органы управления образовательной организацией</vt:lpstr>
      <vt:lpstr>Педагогический совет ДОУ</vt:lpstr>
      <vt:lpstr>Предметно-пространственная среда территории ДОУ</vt:lpstr>
      <vt:lpstr>Развивающая предметно-пространственная среда</vt:lpstr>
      <vt:lpstr>Развивающая предметно-пространственная среда</vt:lpstr>
      <vt:lpstr>Образовательная практика: «Модель оптимального двигательного режима в ДОУ как условие здоровьесберегающей образовательной среды»  </vt:lpstr>
      <vt:lpstr>Презентация PowerPoint</vt:lpstr>
      <vt:lpstr>Образовательная практика: «Модель оптимального двигательного режима в ДОУ как условие здоровьесберегающей образовательной среды»  </vt:lpstr>
      <vt:lpstr>Профессиональные достижения </vt:lpstr>
      <vt:lpstr>Профессиональные достижения </vt:lpstr>
      <vt:lpstr>Профессиональные достижения </vt:lpstr>
      <vt:lpstr>Профессиональные достижения </vt:lpstr>
      <vt:lpstr>Достижения воспитанников</vt:lpstr>
      <vt:lpstr>Достижения воспитанников</vt:lpstr>
      <vt:lpstr>Достижения воспитанников</vt:lpstr>
      <vt:lpstr>Достижения воспитанников</vt:lpstr>
      <vt:lpstr>    </vt:lpstr>
      <vt:lpstr>Воспитательно- образовательная   деятельность</vt:lpstr>
      <vt:lpstr>Воспитательно- образовательная   деятельность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учреждение  города Ростова-на-Дону  «Детский сад № 121»</dc:title>
  <dc:creator>biondy</dc:creator>
  <cp:lastModifiedBy>ALFA</cp:lastModifiedBy>
  <cp:revision>197</cp:revision>
  <dcterms:created xsi:type="dcterms:W3CDTF">2018-05-17T11:17:51Z</dcterms:created>
  <dcterms:modified xsi:type="dcterms:W3CDTF">2026-09-10T15:35:37Z</dcterms:modified>
</cp:coreProperties>
</file>